
<file path=[Content_Types].xml><?xml version="1.0" encoding="utf-8"?>
<Types xmlns="http://schemas.openxmlformats.org/package/2006/content-types">
  <Default Extension="bmp" ContentType="image/bmp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45" d="100"/>
          <a:sy n="45" d="100"/>
        </p:scale>
        <p:origin x="82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mp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mp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Print “This is Jeopardy”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Dipu Rahman</a:t>
            </a:r>
          </a:p>
        </p:txBody>
      </p:sp>
    </p:spTree>
    <p:extLst>
      <p:ext uri="{BB962C8B-B14F-4D97-AF65-F5344CB8AC3E}">
        <p14:creationId xmlns:p14="http://schemas.microsoft.com/office/powerpoint/2010/main" val="170358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66522" cy="845288"/>
          </a:xfrm>
        </p:spPr>
        <p:txBody>
          <a:bodyPr/>
          <a:lstStyle/>
          <a:p>
            <a:r>
              <a:rPr lang="en-US" dirty="0"/>
              <a:t>…and </a:t>
            </a:r>
            <a:r>
              <a:rPr lang="en-US" dirty="0" err="1"/>
              <a:t>faiilures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1626781"/>
            <a:ext cx="8535988" cy="946298"/>
          </a:xfrm>
        </p:spPr>
        <p:txBody>
          <a:bodyPr/>
          <a:lstStyle/>
          <a:p>
            <a:r>
              <a:rPr lang="en-US" dirty="0"/>
              <a:t>-Repeated question calls are still possible, and will destroy synchronicity </a:t>
            </a:r>
          </a:p>
        </p:txBody>
      </p:sp>
    </p:spTree>
    <p:extLst>
      <p:ext uri="{BB962C8B-B14F-4D97-AF65-F5344CB8AC3E}">
        <p14:creationId xmlns:p14="http://schemas.microsoft.com/office/powerpoint/2010/main" val="37278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Lets Play!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1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760196" cy="1036674"/>
          </a:xfrm>
        </p:spPr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1722474"/>
            <a:ext cx="8535988" cy="1871331"/>
          </a:xfrm>
        </p:spPr>
        <p:txBody>
          <a:bodyPr/>
          <a:lstStyle/>
          <a:p>
            <a:r>
              <a:rPr lang="en-US" dirty="0"/>
              <a:t>-Coding takes plenty of time</a:t>
            </a:r>
          </a:p>
          <a:p>
            <a:r>
              <a:rPr lang="en-US" dirty="0"/>
              <a:t>-Possible expansions include allowing the user to keep a scoreboard for personal use</a:t>
            </a:r>
          </a:p>
          <a:p>
            <a:r>
              <a:rPr lang="en-US" dirty="0"/>
              <a:t>-Do not take so many project heavy courses in one semester.</a:t>
            </a:r>
          </a:p>
        </p:txBody>
      </p:sp>
    </p:spTree>
    <p:extLst>
      <p:ext uri="{BB962C8B-B14F-4D97-AF65-F5344CB8AC3E}">
        <p14:creationId xmlns:p14="http://schemas.microsoft.com/office/powerpoint/2010/main" val="1773734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2484289" cy="951614"/>
          </a:xfrm>
        </p:spPr>
        <p:txBody>
          <a:bodyPr/>
          <a:lstStyle/>
          <a:p>
            <a:r>
              <a:rPr lang="en-US" dirty="0"/>
              <a:t>Who am </a:t>
            </a:r>
            <a:r>
              <a:rPr lang="en-US" dirty="0" err="1"/>
              <a:t>i</a:t>
            </a:r>
            <a:r>
              <a:rPr lang="en-US" dirty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1860698"/>
            <a:ext cx="4908513" cy="2009553"/>
          </a:xfrm>
        </p:spPr>
        <p:txBody>
          <a:bodyPr/>
          <a:lstStyle/>
          <a:p>
            <a:r>
              <a:rPr lang="en-US" dirty="0"/>
              <a:t>-Hunter College Undergraduate Junior</a:t>
            </a:r>
          </a:p>
          <a:p>
            <a:r>
              <a:rPr lang="en-US" dirty="0"/>
              <a:t>-Emerging Media Major</a:t>
            </a:r>
          </a:p>
          <a:p>
            <a:r>
              <a:rPr lang="en-US" dirty="0"/>
              <a:t>-Computer Science Minor</a:t>
            </a:r>
          </a:p>
        </p:txBody>
      </p:sp>
    </p:spTree>
    <p:extLst>
      <p:ext uri="{BB962C8B-B14F-4D97-AF65-F5344CB8AC3E}">
        <p14:creationId xmlns:p14="http://schemas.microsoft.com/office/powerpoint/2010/main" val="181593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5227489" cy="866553"/>
          </a:xfrm>
        </p:spPr>
        <p:txBody>
          <a:bodyPr/>
          <a:lstStyle/>
          <a:p>
            <a:r>
              <a:rPr lang="en-US" dirty="0"/>
              <a:t>What was my project?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2613" y="2402956"/>
            <a:ext cx="1977656" cy="2272899"/>
          </a:xfrm>
        </p:spPr>
        <p:txBody>
          <a:bodyPr/>
          <a:lstStyle/>
          <a:p>
            <a:r>
              <a:rPr lang="en-US" dirty="0"/>
              <a:t>So this dude can keep his career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07" y="1775531"/>
            <a:ext cx="8442251" cy="431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8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696401" cy="1206795"/>
          </a:xfrm>
        </p:spPr>
        <p:txBody>
          <a:bodyPr/>
          <a:lstStyle/>
          <a:p>
            <a:r>
              <a:rPr lang="en-US" dirty="0" err="1"/>
              <a:t>GoalS</a:t>
            </a:r>
            <a:r>
              <a:rPr lang="en-US" dirty="0"/>
              <a:t> Revisited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1892594"/>
            <a:ext cx="8535988" cy="2530549"/>
          </a:xfrm>
        </p:spPr>
        <p:txBody>
          <a:bodyPr/>
          <a:lstStyle/>
          <a:p>
            <a:r>
              <a:rPr lang="en-US" dirty="0"/>
              <a:t>-To accurately use definitions to made code more </a:t>
            </a:r>
            <a:r>
              <a:rPr lang="en-US" dirty="0" err="1"/>
              <a:t>consise</a:t>
            </a:r>
            <a:endParaRPr lang="en-US" dirty="0"/>
          </a:p>
          <a:p>
            <a:r>
              <a:rPr lang="en-US" dirty="0"/>
              <a:t>-To restrict the occurrence of bugs</a:t>
            </a:r>
          </a:p>
          <a:p>
            <a:r>
              <a:rPr lang="en-US" dirty="0"/>
              <a:t>-To have a functioning project that I could use with my students</a:t>
            </a:r>
          </a:p>
          <a:p>
            <a:r>
              <a:rPr lang="en-US" dirty="0"/>
              <a:t>-To like SQL a little more</a:t>
            </a:r>
          </a:p>
        </p:txBody>
      </p:sp>
    </p:spTree>
    <p:extLst>
      <p:ext uri="{BB962C8B-B14F-4D97-AF65-F5344CB8AC3E}">
        <p14:creationId xmlns:p14="http://schemas.microsoft.com/office/powerpoint/2010/main" val="2681799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120" y="1722474"/>
            <a:ext cx="5327798" cy="35518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249834" cy="1036674"/>
          </a:xfrm>
        </p:spPr>
        <p:txBody>
          <a:bodyPr/>
          <a:lstStyle/>
          <a:p>
            <a:r>
              <a:rPr lang="en-US" dirty="0"/>
              <a:t>Faces: </a:t>
            </a:r>
            <a:r>
              <a:rPr lang="en-US" dirty="0" err="1"/>
              <a:t>TKinter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1722474"/>
            <a:ext cx="8535988" cy="2126512"/>
          </a:xfrm>
        </p:spPr>
        <p:txBody>
          <a:bodyPr/>
          <a:lstStyle/>
          <a:p>
            <a:r>
              <a:rPr lang="en-US" dirty="0"/>
              <a:t>-Grid widget proved to be a life saver</a:t>
            </a:r>
          </a:p>
          <a:p>
            <a:r>
              <a:rPr lang="en-US" dirty="0"/>
              <a:t>-Buttons widget to display main board, as</a:t>
            </a:r>
            <a:br>
              <a:rPr lang="en-US" dirty="0"/>
            </a:br>
            <a:r>
              <a:rPr lang="en-US" dirty="0"/>
              <a:t> well as access questions and answers. Also</a:t>
            </a:r>
            <a:br>
              <a:rPr lang="en-US" dirty="0"/>
            </a:br>
            <a:r>
              <a:rPr lang="en-US" dirty="0"/>
              <a:t> used for a quit button.</a:t>
            </a:r>
          </a:p>
        </p:txBody>
      </p:sp>
    </p:spTree>
    <p:extLst>
      <p:ext uri="{BB962C8B-B14F-4D97-AF65-F5344CB8AC3E}">
        <p14:creationId xmlns:p14="http://schemas.microsoft.com/office/powerpoint/2010/main" val="380801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2463024" cy="611372"/>
          </a:xfrm>
        </p:spPr>
        <p:txBody>
          <a:bodyPr/>
          <a:lstStyle/>
          <a:p>
            <a:r>
              <a:rPr lang="en-US" dirty="0"/>
              <a:t>Faces: SQL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1297172"/>
            <a:ext cx="8535988" cy="2743200"/>
          </a:xfrm>
        </p:spPr>
        <p:txBody>
          <a:bodyPr>
            <a:normAutofit/>
          </a:bodyPr>
          <a:lstStyle/>
          <a:p>
            <a:r>
              <a:rPr lang="en-US" dirty="0"/>
              <a:t>-Created database from scratch</a:t>
            </a:r>
          </a:p>
          <a:p>
            <a:r>
              <a:rPr lang="en-US" dirty="0"/>
              <a:t>-While only a small temporary one used now, I could easily create a larger one</a:t>
            </a:r>
          </a:p>
          <a:p>
            <a:r>
              <a:rPr lang="en-US" dirty="0"/>
              <a:t>--Accessed desired elements by cycling through the entire table and adding them to lists, as I wanted to refer back to the database as little as possible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153" y="3577854"/>
            <a:ext cx="4033284" cy="302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96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313629" cy="760228"/>
          </a:xfrm>
        </p:spPr>
        <p:txBody>
          <a:bodyPr/>
          <a:lstStyle/>
          <a:p>
            <a:r>
              <a:rPr lang="en-US" dirty="0"/>
              <a:t>Faces: python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1648046"/>
            <a:ext cx="8535988" cy="1754374"/>
          </a:xfrm>
        </p:spPr>
        <p:txBody>
          <a:bodyPr/>
          <a:lstStyle/>
          <a:p>
            <a:r>
              <a:rPr lang="en-US" dirty="0"/>
              <a:t>-The unifier</a:t>
            </a:r>
          </a:p>
          <a:p>
            <a:r>
              <a:rPr lang="en-US" dirty="0"/>
              <a:t>-Used separate code to make SQL database</a:t>
            </a:r>
          </a:p>
          <a:p>
            <a:r>
              <a:rPr lang="en-US" dirty="0"/>
              <a:t>-Created several functions for use within </a:t>
            </a:r>
            <a:r>
              <a:rPr lang="en-US" dirty="0" err="1"/>
              <a:t>ccde</a:t>
            </a:r>
            <a:endParaRPr lang="en-US" dirty="0"/>
          </a:p>
          <a:p>
            <a:r>
              <a:rPr lang="en-US" dirty="0"/>
              <a:t>-Heavy reliance on lists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903" y="1446028"/>
            <a:ext cx="4178595" cy="417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74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527359" cy="717698"/>
          </a:xfrm>
        </p:spPr>
        <p:txBody>
          <a:bodyPr/>
          <a:lstStyle/>
          <a:p>
            <a:r>
              <a:rPr lang="en-US" dirty="0"/>
              <a:t>Tools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1775637"/>
            <a:ext cx="8535988" cy="2392326"/>
          </a:xfrm>
        </p:spPr>
        <p:txBody>
          <a:bodyPr/>
          <a:lstStyle/>
          <a:p>
            <a:r>
              <a:rPr lang="en-US" dirty="0"/>
              <a:t>-Class for quit buttons</a:t>
            </a:r>
          </a:p>
          <a:p>
            <a:r>
              <a:rPr lang="en-US" dirty="0"/>
              <a:t>-Multi-list randomizer that keeps corresponding indexes matched</a:t>
            </a:r>
          </a:p>
          <a:p>
            <a:r>
              <a:rPr lang="en-US" dirty="0"/>
              <a:t>-A single question display definition</a:t>
            </a:r>
          </a:p>
          <a:p>
            <a:r>
              <a:rPr lang="en-US" dirty="0"/>
              <a:t>-Five separate answer display functions*</a:t>
            </a:r>
          </a:p>
        </p:txBody>
      </p:sp>
    </p:spTree>
    <p:extLst>
      <p:ext uri="{BB962C8B-B14F-4D97-AF65-F5344CB8AC3E}">
        <p14:creationId xmlns:p14="http://schemas.microsoft.com/office/powerpoint/2010/main" val="306143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271099" cy="738963"/>
          </a:xfrm>
        </p:spPr>
        <p:txBody>
          <a:bodyPr/>
          <a:lstStyle/>
          <a:p>
            <a:r>
              <a:rPr lang="en-US" dirty="0" err="1"/>
              <a:t>SuccessES</a:t>
            </a:r>
            <a:r>
              <a:rPr lang="en-US" dirty="0"/>
              <a:t>!…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1424762"/>
            <a:ext cx="8535988" cy="2977117"/>
          </a:xfrm>
        </p:spPr>
        <p:txBody>
          <a:bodyPr/>
          <a:lstStyle/>
          <a:p>
            <a:r>
              <a:rPr lang="en-US" dirty="0"/>
              <a:t>-Randomizing categories while retaining proper questions and answers</a:t>
            </a:r>
          </a:p>
          <a:p>
            <a:r>
              <a:rPr lang="en-US" dirty="0"/>
              <a:t>-Randomizing multitude of questions and answer within category while retaining correct pairing</a:t>
            </a:r>
          </a:p>
          <a:p>
            <a:r>
              <a:rPr lang="en-US" dirty="0"/>
              <a:t>-Removing displayed questions/answer properly</a:t>
            </a:r>
          </a:p>
          <a:p>
            <a:r>
              <a:rPr lang="en-US" dirty="0"/>
              <a:t>-Preventing question on main board from being accessed again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3106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28</TotalTime>
  <Words>298</Words>
  <Application>Microsoft Office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Slice</vt:lpstr>
      <vt:lpstr>Print “This is Jeopardy”</vt:lpstr>
      <vt:lpstr>Who am i?</vt:lpstr>
      <vt:lpstr>What was my project?</vt:lpstr>
      <vt:lpstr>GoalS Revisited</vt:lpstr>
      <vt:lpstr>Faces: TKinter</vt:lpstr>
      <vt:lpstr>Faces: SQL</vt:lpstr>
      <vt:lpstr>Faces: python</vt:lpstr>
      <vt:lpstr>Tools </vt:lpstr>
      <vt:lpstr>SuccessES!…</vt:lpstr>
      <vt:lpstr>…and faiilures</vt:lpstr>
      <vt:lpstr>Lets Play!</vt:lpstr>
      <vt:lpstr>Final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Print “This is Jeopardy”</dc:title>
  <dc:creator>Dipu Rahman</dc:creator>
  <cp:lastModifiedBy>Dipu Rahman</cp:lastModifiedBy>
  <cp:revision>4</cp:revision>
  <dcterms:created xsi:type="dcterms:W3CDTF">2016-05-18T05:24:20Z</dcterms:created>
  <dcterms:modified xsi:type="dcterms:W3CDTF">2016-05-18T05:52:54Z</dcterms:modified>
</cp:coreProperties>
</file>